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68" r:id="rId11"/>
    <p:sldId id="273" r:id="rId12"/>
    <p:sldId id="267" r:id="rId13"/>
    <p:sldId id="265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E0E278-69E3-429F-AC3B-823DC8B2C734}" type="datetimeFigureOut">
              <a:rPr lang="nl-NL"/>
              <a:pPr>
                <a:defRPr/>
              </a:pPr>
              <a:t>26-1-2010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47E631-2586-40E8-91CF-0EB41641CE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7E631-2586-40E8-91CF-0EB41641CE58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7D57B-3278-4E1D-BC70-05E9874FAD2C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063C5-226B-49D1-8BD0-09EDDACEDF35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2CA05-FA9A-4B1F-A5CF-0A1076110FDC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0CA7EF-6DB4-4F57-8885-CCF04F4E0ADE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67727-BE89-4CB1-A6B8-8B630D2C897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394553-4050-45DD-8841-898F159BBD0A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127EB-7DF8-4BBC-8C80-CDDFECCEADA9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BA007-C18A-4501-8910-3AEBDF13147E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C09093-C72A-42D8-B1B3-1935731603D8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DE854-53E1-4B0E-AA17-349B57DAA2DC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AC73C-1C7D-4EB2-AC51-377FAC1EC73B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DAA75-A635-4BAE-9F55-88F8CDD16D50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06780B-6E61-4B27-9B4D-A04686145AB5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A1164-B95A-4F26-919A-444F79685856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80435D-8C83-4880-A353-81A108B9FEA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D015-65BA-492E-97EB-CB4E2A1A5D82}" type="datetimeFigureOut">
              <a:rPr lang="nl-NL"/>
              <a:pPr>
                <a:defRPr/>
              </a:pPr>
              <a:t>26-1-2010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091D-3E87-4D3D-BCE9-6833BEDF9E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B632-402F-4FE3-B10F-2170AF41676D}" type="datetimeFigureOut">
              <a:rPr lang="nl-NL"/>
              <a:pPr>
                <a:defRPr/>
              </a:pPr>
              <a:t>26-1-2010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5145-6B5C-407A-9BF1-A113534BB8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BCDA1-3ECD-4EDD-8CAB-0F58E30EA8AF}" type="datetimeFigureOut">
              <a:rPr lang="nl-NL"/>
              <a:pPr>
                <a:defRPr/>
              </a:pPr>
              <a:t>26-1-2010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F841-78BA-4A56-AC01-34ECE845A1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FD9B-4E95-43C6-B64B-798A37D4344F}" type="datetimeFigureOut">
              <a:rPr lang="nl-NL"/>
              <a:pPr>
                <a:defRPr/>
              </a:pPr>
              <a:t>26-1-2010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B9AC-CA9D-43E1-A550-5D348D2DEE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73CE-1EFF-4066-BBFB-8AFF7987E8D7}" type="datetimeFigureOut">
              <a:rPr lang="nl-NL"/>
              <a:pPr>
                <a:defRPr/>
              </a:pPr>
              <a:t>26-1-2010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BDE2-026C-4072-A0F0-2A6EFDF314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8550-E55C-4ECC-AE9E-00A3A7489799}" type="datetimeFigureOut">
              <a:rPr lang="nl-NL"/>
              <a:pPr>
                <a:defRPr/>
              </a:pPr>
              <a:t>26-1-2010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369B-F327-44D9-BBBC-74C7260D53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F5371-577A-4103-8B4C-0AD3DFB95E78}" type="datetimeFigureOut">
              <a:rPr lang="nl-NL"/>
              <a:pPr>
                <a:defRPr/>
              </a:pPr>
              <a:t>26-1-2010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D60D-C1C5-4E68-A73E-B029B6423A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E719-E928-47D5-BE62-CE1BCAC87AFF}" type="datetimeFigureOut">
              <a:rPr lang="nl-NL"/>
              <a:pPr>
                <a:defRPr/>
              </a:pPr>
              <a:t>26-1-2010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3D6B-658F-44E3-80BA-F05AAD7FB7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A4BE-C68D-488D-AB3C-AA5271A09E3A}" type="datetimeFigureOut">
              <a:rPr lang="nl-NL"/>
              <a:pPr>
                <a:defRPr/>
              </a:pPr>
              <a:t>26-1-2010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CF30-3063-43C5-A1AB-3FBDADB253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411D-C523-4759-B3B0-8D44A240BD55}" type="datetimeFigureOut">
              <a:rPr lang="nl-NL"/>
              <a:pPr>
                <a:defRPr/>
              </a:pPr>
              <a:t>26-1-2010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397B3-2F7C-463F-9D8D-5C71577079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9FD7-FAE9-4090-80F0-188956632FC3}" type="datetimeFigureOut">
              <a:rPr lang="nl-NL"/>
              <a:pPr>
                <a:defRPr/>
              </a:pPr>
              <a:t>26-1-2010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9282-979A-4267-9A0E-BD414004A8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E76526-0993-4239-83D6-42B53282CA14}" type="datetimeFigureOut">
              <a:rPr lang="nl-NL"/>
              <a:pPr>
                <a:defRPr/>
              </a:pPr>
              <a:t>26-1-2010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C7FE3D-6B9F-49B7-947E-4D326B9B12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/>
          <a:lstStyle/>
          <a:p>
            <a:r>
              <a:rPr lang="nl-NL" sz="5400" b="1" dirty="0" smtClean="0"/>
              <a:t>Voor of Tegen</a:t>
            </a:r>
            <a:endParaRPr lang="nl-NL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2357437"/>
          </a:xfrm>
        </p:spPr>
        <p:txBody>
          <a:bodyPr/>
          <a:lstStyle/>
          <a:p>
            <a:pPr eaLnBrk="1" hangingPunct="1"/>
            <a:r>
              <a:rPr lang="nl-NL" sz="4800" b="1" smtClean="0"/>
              <a:t>Percutane galblaasdrainage  bij acute calculeuze cholecystitis wordt te vaak misbruikt 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3268663"/>
          </a:xfrm>
        </p:spPr>
        <p:txBody>
          <a:bodyPr/>
          <a:lstStyle/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 eens</a:t>
            </a:r>
            <a:endParaRPr lang="nl-NL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 oneens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5400" b="1" dirty="0" smtClean="0"/>
              <a:t>Hier ziet U: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Steen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Burgervader van Delft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Beiden</a:t>
            </a:r>
            <a:endParaRPr lang="nl-NL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429625" cy="2357437"/>
          </a:xfrm>
        </p:spPr>
        <p:txBody>
          <a:bodyPr/>
          <a:lstStyle/>
          <a:p>
            <a:pPr eaLnBrk="1" hangingPunct="1"/>
            <a:r>
              <a:rPr lang="nl-NL" sz="5400" b="1" smtClean="0"/>
              <a:t>Een Laparoscopische Cholecystectomie is niet een operatie voor iedere chirurg</a:t>
            </a: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3268663"/>
          </a:xfrm>
        </p:spPr>
        <p:txBody>
          <a:bodyPr/>
          <a:lstStyle/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 eens</a:t>
            </a:r>
            <a:endParaRPr lang="nl-NL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 oneens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/>
          <a:lstStyle/>
          <a:p>
            <a:pPr eaLnBrk="1" hangingPunct="1"/>
            <a:r>
              <a:rPr lang="nl-NL" sz="5400" b="1" smtClean="0"/>
              <a:t>Bij verdenking van choledocholithiasis is het onderzoek van keuze: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>
          <a:xfrm>
            <a:off x="428625" y="3071813"/>
            <a:ext cx="8229600" cy="3411537"/>
          </a:xfrm>
        </p:spPr>
        <p:txBody>
          <a:bodyPr/>
          <a:lstStyle/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 abdomen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472487" cy="1939925"/>
          </a:xfrm>
        </p:spPr>
        <p:txBody>
          <a:bodyPr/>
          <a:lstStyle/>
          <a:p>
            <a:pPr eaLnBrk="1" hangingPunct="1"/>
            <a:r>
              <a:rPr lang="nl-NL" sz="5400" b="1" smtClean="0"/>
              <a:t>Bij milde biliaire pancreatitis verrichten wij een ERCP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63" y="2714625"/>
            <a:ext cx="8229600" cy="3697288"/>
          </a:xfrm>
        </p:spPr>
        <p:txBody>
          <a:bodyPr/>
          <a:lstStyle/>
          <a:p>
            <a:pPr algn="ctr" eaLnBrk="1" hangingPunct="1">
              <a:defRPr/>
            </a:pPr>
            <a:r>
              <a:rPr lang="nl-NL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Binnen 24 uur</a:t>
            </a:r>
            <a:endParaRPr lang="nl-NL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nl-N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Tijdens opname</a:t>
            </a:r>
          </a:p>
          <a:p>
            <a:pPr algn="ctr" eaLnBrk="1" hangingPunct="1">
              <a:defRPr/>
            </a:pPr>
            <a:r>
              <a:rPr lang="nl-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</a:t>
            </a:r>
          </a:p>
          <a:p>
            <a:pPr eaLnBrk="1" hangingPunct="1">
              <a:defRPr/>
            </a:pPr>
            <a:endParaRPr lang="nl-NL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511300"/>
          </a:xfrm>
        </p:spPr>
        <p:txBody>
          <a:bodyPr/>
          <a:lstStyle/>
          <a:p>
            <a:pPr eaLnBrk="1" hangingPunct="1"/>
            <a:r>
              <a:rPr lang="nl-NL" sz="5400" b="1" smtClean="0"/>
              <a:t>De beste tijd voor lapchol na papillotomie 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625" y="2571750"/>
            <a:ext cx="8229600" cy="3840163"/>
          </a:xfrm>
        </p:spPr>
        <p:txBody>
          <a:bodyPr/>
          <a:lstStyle/>
          <a:p>
            <a:pPr algn="ctr" eaLnBrk="1" hangingPunct="1">
              <a:defRPr/>
            </a:pPr>
            <a:r>
              <a:rPr lang="nl-NL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Binnen 2 weken</a:t>
            </a:r>
            <a:endParaRPr lang="nl-NL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nl-N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Tussen 2 en 6 weken</a:t>
            </a:r>
          </a:p>
          <a:p>
            <a:pPr algn="ctr" eaLnBrk="1" hangingPunct="1">
              <a:defRPr/>
            </a:pPr>
            <a:r>
              <a:rPr lang="nl-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6 weken</a:t>
            </a:r>
            <a:endParaRPr lang="nl-NL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2357437"/>
          </a:xfrm>
        </p:spPr>
        <p:txBody>
          <a:bodyPr/>
          <a:lstStyle/>
          <a:p>
            <a:pPr eaLnBrk="1" hangingPunct="1"/>
            <a:r>
              <a:rPr lang="nl-NL" sz="5400" b="1" smtClean="0"/>
              <a:t>Minister Klink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326866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Begrijpt er niets van en moet </a:t>
            </a:r>
            <a:r>
              <a:rPr lang="nl-NL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zsm</a:t>
            </a: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weg</a:t>
            </a:r>
            <a:endParaRPr lang="nl-NL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Beste minister ooit en mag blijven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 blijf budgettair en politiek neutraal</a:t>
            </a:r>
            <a:endParaRPr lang="nl-NL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5400" b="1" smtClean="0"/>
              <a:t>U bent: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 (assistent)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MDL arts (assistent)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Radioloog (assistent</a:t>
            </a:r>
            <a:r>
              <a:rPr lang="nl-NL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5400" b="1" smtClean="0"/>
              <a:t>U bent: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Huisarts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Andere discipline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Toevallige passant en met de sneeuw buiten is het hier goed toeven…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571625"/>
          </a:xfrm>
        </p:spPr>
        <p:txBody>
          <a:bodyPr/>
          <a:lstStyle/>
          <a:p>
            <a:pPr eaLnBrk="1" hangingPunct="1"/>
            <a:r>
              <a:rPr lang="nl-NL" sz="5400" b="1" smtClean="0"/>
              <a:t>U bent BG-volgeling</a:t>
            </a:r>
            <a:br>
              <a:rPr lang="nl-NL" sz="5400" b="1" smtClean="0"/>
            </a:br>
            <a:r>
              <a:rPr lang="nl-NL" sz="5400" b="1" smtClean="0"/>
              <a:t>Dit is uw: 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>
          <a:xfrm>
            <a:off x="500063" y="3000375"/>
            <a:ext cx="8229600" cy="3525838"/>
          </a:xfrm>
        </p:spPr>
        <p:txBody>
          <a:bodyPr/>
          <a:lstStyle/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nl-NL" sz="48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BG congres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nl-NL" sz="4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BG congres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0"/>
          </a:xfrm>
        </p:spPr>
        <p:txBody>
          <a:bodyPr/>
          <a:lstStyle/>
          <a:p>
            <a:pPr eaLnBrk="1" hangingPunct="1"/>
            <a:r>
              <a:rPr lang="nl-NL" sz="5400" b="1" smtClean="0"/>
              <a:t>Ik heb de Evidence Based richtlijn `Onderzoek en Behandeling van galstenen´ (2007) gespeld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286250"/>
            <a:ext cx="8229600" cy="2214563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Jawel, maar tijdens Studio Sport</a:t>
            </a:r>
            <a:endParaRPr lang="nl-NL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868487"/>
          </a:xfrm>
        </p:spPr>
        <p:txBody>
          <a:bodyPr/>
          <a:lstStyle/>
          <a:p>
            <a:pPr eaLnBrk="1" hangingPunct="1"/>
            <a:r>
              <a:rPr lang="nl-NL" sz="5400" b="1" smtClean="0"/>
              <a:t>Het merendeel van Westerse galstenen bestaat uit: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>
          <a:xfrm>
            <a:off x="428625" y="3214688"/>
            <a:ext cx="8229600" cy="3911600"/>
          </a:xfrm>
        </p:spPr>
        <p:txBody>
          <a:bodyPr/>
          <a:lstStyle/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Bilirubine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Cholesterol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214313" y="714375"/>
            <a:ext cx="8686800" cy="2011363"/>
          </a:xfrm>
        </p:spPr>
        <p:txBody>
          <a:bodyPr/>
          <a:lstStyle/>
          <a:p>
            <a:pPr eaLnBrk="1" hangingPunct="1"/>
            <a:r>
              <a:rPr lang="nl-NL" sz="5400" b="1" smtClean="0"/>
              <a:t>Welk percentage patiënten met galstenen wordt uiteindelijk symptomatisch ?</a:t>
            </a: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>
          <a:xfrm>
            <a:off x="428625" y="3446463"/>
            <a:ext cx="8229600" cy="2840037"/>
          </a:xfrm>
        </p:spPr>
        <p:txBody>
          <a:bodyPr/>
          <a:lstStyle/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20 %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40 %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2357437"/>
          </a:xfrm>
        </p:spPr>
        <p:txBody>
          <a:bodyPr/>
          <a:lstStyle/>
          <a:p>
            <a:pPr eaLnBrk="1" hangingPunct="1"/>
            <a:r>
              <a:rPr lang="nl-NL" sz="5400" b="1" smtClean="0"/>
              <a:t>Bij bariatrische chirurgie dient men ursochol voor te schrijven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>
          <a:xfrm>
            <a:off x="428625" y="3143250"/>
            <a:ext cx="8229600" cy="3268663"/>
          </a:xfrm>
        </p:spPr>
        <p:txBody>
          <a:bodyPr/>
          <a:lstStyle/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 eens</a:t>
            </a:r>
            <a:endParaRPr lang="nl-NL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 oneens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2357438"/>
          </a:xfrm>
        </p:spPr>
        <p:txBody>
          <a:bodyPr/>
          <a:lstStyle/>
          <a:p>
            <a:pPr eaLnBrk="1" hangingPunct="1"/>
            <a:r>
              <a:rPr lang="nl-NL" sz="5400" b="1" smtClean="0"/>
              <a:t>Antibiotica bij acute cholecystitis is een zinvolle behandeling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3214688"/>
            <a:ext cx="8229600" cy="3268662"/>
          </a:xfrm>
        </p:spPr>
        <p:txBody>
          <a:bodyPr/>
          <a:lstStyle/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 eens</a:t>
            </a:r>
            <a:endParaRPr lang="nl-NL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 oneens</a:t>
            </a:r>
          </a:p>
          <a:p>
            <a:pPr algn="ctr" eaLnBrk="1" hangingPunct="1">
              <a:defRPr/>
            </a:pPr>
            <a:r>
              <a:rPr lang="nl-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251</Words>
  <Application>Microsoft Office PowerPoint</Application>
  <PresentationFormat>Diavoorstelling (4:3)</PresentationFormat>
  <Paragraphs>77</Paragraphs>
  <Slides>16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Voor of Tegen</vt:lpstr>
      <vt:lpstr>U bent:</vt:lpstr>
      <vt:lpstr>U bent:</vt:lpstr>
      <vt:lpstr>U bent BG-volgeling Dit is uw: </vt:lpstr>
      <vt:lpstr>Ik heb de Evidence Based richtlijn `Onderzoek en Behandeling van galstenen´ (2007) gespeld</vt:lpstr>
      <vt:lpstr>Het merendeel van Westerse galstenen bestaat uit:</vt:lpstr>
      <vt:lpstr>Welk percentage patiënten met galstenen wordt uiteindelijk symptomatisch ?</vt:lpstr>
      <vt:lpstr>Bij bariatrische chirurgie dient men ursochol voor te schrijven</vt:lpstr>
      <vt:lpstr>Antibiotica bij acute cholecystitis is een zinvolle behandeling</vt:lpstr>
      <vt:lpstr>Percutane galblaasdrainage  bij acute calculeuze cholecystitis wordt te vaak misbruikt </vt:lpstr>
      <vt:lpstr>Hier ziet U:</vt:lpstr>
      <vt:lpstr>Een Laparoscopische Cholecystectomie is niet een operatie voor iedere chirurg</vt:lpstr>
      <vt:lpstr>Bij verdenking van choledocholithiasis is het onderzoek van keuze:</vt:lpstr>
      <vt:lpstr>Bij milde biliaire pancreatitis verrichten wij een ERCP </vt:lpstr>
      <vt:lpstr>De beste tijd voor lapchol na papillotomie is</vt:lpstr>
      <vt:lpstr>Minister Klink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erkelens</dc:creator>
  <cp:lastModifiedBy>erkelens</cp:lastModifiedBy>
  <cp:revision>16</cp:revision>
  <dcterms:created xsi:type="dcterms:W3CDTF">2010-01-18T20:39:57Z</dcterms:created>
  <dcterms:modified xsi:type="dcterms:W3CDTF">2010-01-26T05:48:43Z</dcterms:modified>
</cp:coreProperties>
</file>